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0D370-52D2-E22B-88D2-C2935FAF7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A066D-B5CD-54A6-25FB-BEB0167DC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5E4D7-EE69-78F2-4248-066FA9B8A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A9246-AA6A-8C28-836E-861800044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9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3794"/>
            <a:ext cx="7556421" cy="2759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E-Commerce Product Classification and Analysis - Data Science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9" y="5403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Jaisurya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</a:rPr>
              <a:t>DA &amp; DS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1510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June 12,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5482"/>
            <a:ext cx="7813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and 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4423"/>
            <a:ext cx="4196358" cy="2304931"/>
          </a:xfrm>
          <a:prstGeom prst="roundRect">
            <a:avLst>
              <a:gd name="adj" fmla="val 8857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131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62165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ML model built and evaluated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612064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with scraped data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904423"/>
            <a:ext cx="4196358" cy="2304931"/>
          </a:xfrm>
          <a:prstGeom prst="roundRect">
            <a:avLst>
              <a:gd name="adj" fmla="val 8857"/>
            </a:avLst>
          </a:prstGeom>
          <a:solidFill>
            <a:srgbClr val="CEE6FD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131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562165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Pricing and discount trends.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43776" y="612064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Category distributions analyzed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904423"/>
            <a:ext cx="4196358" cy="2304931"/>
          </a:xfrm>
          <a:prstGeom prst="roundRect">
            <a:avLst>
              <a:gd name="adj" fmla="val 8857"/>
            </a:avLst>
          </a:prstGeom>
          <a:solidFill>
            <a:srgbClr val="CEE6FD"/>
          </a:solidFill>
          <a:ln/>
        </p:spPr>
      </p:sp>
      <p:sp>
        <p:nvSpPr>
          <p:cNvPr id="13" name="Text 10"/>
          <p:cNvSpPr/>
          <p:nvPr/>
        </p:nvSpPr>
        <p:spPr>
          <a:xfrm>
            <a:off x="9866948" y="5131237"/>
            <a:ext cx="2955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6948" y="562165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via Streamlit or Flask.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66948" y="612064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CNN for image classification.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866948" y="661963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multi-modal predictions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DA137-1394-1445-22F0-D78A4CCAA1AA}"/>
              </a:ext>
            </a:extLst>
          </p:cNvPr>
          <p:cNvSpPr txBox="1"/>
          <p:nvPr/>
        </p:nvSpPr>
        <p:spPr>
          <a:xfrm>
            <a:off x="930095" y="6580507"/>
            <a:ext cx="3833239" cy="804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</a:t>
            </a: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ndom Forest is The Best Model</a:t>
            </a:r>
            <a:endParaRPr lang="en-US" sz="180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99090" y="37490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9139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Objectives and Problem Definition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Classify products with machine learning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 real-time data via web scraping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</a:rPr>
              <a:t>Build ML models and Evaluate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Definition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classification is slow and error-prone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Automated system needed for product attributes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64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 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7541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602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Scraping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09264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collected from Amazon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6300"/>
            <a:ext cx="1134070" cy="18059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45353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name, price, discount, category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154674" y="495252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Brand, rating, review count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224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54674" y="57690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54674" y="625947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Stored in Pandas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DataFrame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597694"/>
            <a:ext cx="7622619" cy="1358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and Preprocessing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7090" y="2282190"/>
            <a:ext cx="488990" cy="48899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29" y="2322850"/>
            <a:ext cx="325993" cy="4075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53369" y="235684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Standardizing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953369" y="2826782"/>
            <a:ext cx="691634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Prices and discounts made numeric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47090" y="3609261"/>
            <a:ext cx="488990" cy="48899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529" y="3649920"/>
            <a:ext cx="325993" cy="4075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53369" y="3683913"/>
            <a:ext cx="429267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Handling Missings and Duplicates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953369" y="4153853"/>
            <a:ext cx="691634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values handled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953369" y="4632007"/>
            <a:ext cx="691634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Duplicates removed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6247090" y="5414486"/>
            <a:ext cx="488990" cy="48899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529" y="5455146"/>
            <a:ext cx="325993" cy="40755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953369" y="548913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Outlier Identification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6953369" y="5959078"/>
            <a:ext cx="691634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Anomalies detected and addressed</a:t>
            </a:r>
            <a:endParaRPr lang="en-US" sz="1700" dirty="0"/>
          </a:p>
        </p:txBody>
      </p:sp>
      <p:sp>
        <p:nvSpPr>
          <p:cNvPr id="17" name="Shape 11"/>
          <p:cNvSpPr/>
          <p:nvPr/>
        </p:nvSpPr>
        <p:spPr>
          <a:xfrm>
            <a:off x="6247090" y="6741557"/>
            <a:ext cx="488990" cy="488990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529" y="6782217"/>
            <a:ext cx="325993" cy="407551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953369" y="681620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Storage</a:t>
            </a:r>
            <a:endParaRPr lang="en-US" sz="2100" dirty="0"/>
          </a:p>
        </p:txBody>
      </p:sp>
      <p:sp>
        <p:nvSpPr>
          <p:cNvPr id="20" name="Text 13"/>
          <p:cNvSpPr/>
          <p:nvPr/>
        </p:nvSpPr>
        <p:spPr>
          <a:xfrm>
            <a:off x="6953369" y="7286149"/>
            <a:ext cx="691634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Cleaned data stored in MySQL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18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59537"/>
            <a:ext cx="7556421" cy="4068128"/>
          </a:xfrm>
          <a:prstGeom prst="roundRect">
            <a:avLst>
              <a:gd name="adj" fmla="val 50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96715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1108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Category Vs Price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11086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Examines price distribution across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8037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1240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Ratings per Category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12408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Analyzes average ratings for each category.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99360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1373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by Category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13730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Reveals discount trends per category.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600682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15053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Correlation Heatmap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615053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Visualizes relationships between attributes.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069"/>
            <a:ext cx="117200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Unsupervised Learning: K-Means Clustering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54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K-Means Clustering groups products into distinct categories based on their features, identifying natural patterns within the data without prior labels.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41583"/>
            <a:ext cx="6244709" cy="40896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1132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36943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Divides products into clusters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1365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Based on feature similarity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5787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Automates product categorization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3644"/>
            <a:ext cx="9732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Supervised Learning: Model Building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60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Built and evaluated several supervised machine learning models to accurately classify products, focusing on key performance metrics.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03821"/>
            <a:ext cx="3527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Models and their Accuracy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84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Logistic Regression - 60%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7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 Vector Machine (SVM) - 64%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69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K-Nearest Neighbors (k-NN) - 74%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11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- 91%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537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 - 91%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8810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C8421-0CD6-9026-C414-2807A9C3904D}"/>
              </a:ext>
            </a:extLst>
          </p:cNvPr>
          <p:cNvSpPr txBox="1"/>
          <p:nvPr/>
        </p:nvSpPr>
        <p:spPr>
          <a:xfrm>
            <a:off x="7315200" y="3863458"/>
            <a:ext cx="7315200" cy="43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nstrument Sans Semi Bold" panose="020B0604020202020204" charset="0"/>
              </a:rPr>
              <a:t>Evaluation Metrics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7C1C96-CA12-E5E2-BEC9-C26AAC88AABE}"/>
              </a:ext>
            </a:extLst>
          </p:cNvPr>
          <p:cNvSpPr txBox="1"/>
          <p:nvPr/>
        </p:nvSpPr>
        <p:spPr>
          <a:xfrm>
            <a:off x="7315200" y="4450780"/>
            <a:ext cx="7315200" cy="431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D9205-F985-300A-7367-561B9BDC5017}"/>
              </a:ext>
            </a:extLst>
          </p:cNvPr>
          <p:cNvSpPr txBox="1"/>
          <p:nvPr/>
        </p:nvSpPr>
        <p:spPr>
          <a:xfrm>
            <a:off x="7315200" y="4892978"/>
            <a:ext cx="7315200" cy="431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</a:rPr>
              <a:t>Precision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361E30-28D2-70E8-7896-2721DCE32222}"/>
              </a:ext>
            </a:extLst>
          </p:cNvPr>
          <p:cNvSpPr txBox="1"/>
          <p:nvPr/>
        </p:nvSpPr>
        <p:spPr>
          <a:xfrm>
            <a:off x="7315200" y="5324250"/>
            <a:ext cx="7315200" cy="80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F1 Score</a:t>
            </a:r>
            <a:endParaRPr lang="en-US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</a:rPr>
              <a:t>Recall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270"/>
            <a:ext cx="6395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 Tuning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2678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826782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99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89910"/>
            <a:ext cx="30715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and XGBoost 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64387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92974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247078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019788"/>
            <a:ext cx="2425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Tuning Method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510207"/>
            <a:ext cx="24251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RandomizedSearchCV 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84683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213271"/>
            <a:ext cx="6521410" cy="1805940"/>
          </a:xfrm>
          <a:prstGeom prst="roundRect">
            <a:avLst>
              <a:gd name="adj" fmla="val 11304"/>
            </a:avLst>
          </a:prstGeom>
          <a:solidFill>
            <a:srgbClr val="CEE6FD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440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Parameters Tuned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930503"/>
            <a:ext cx="4517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n_estimators, max_depth,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min_sample_split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542014" y="6429494"/>
            <a:ext cx="4517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min_sample_leaf, </a:t>
            </a:r>
            <a:r>
              <a:rPr lang="en-US" sz="1750" dirty="0" err="1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max_features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F3C75-4C12-DEDF-4842-18692A31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077B0C-B5F6-3CC4-0F0A-FF1EEFC1BE73}"/>
              </a:ext>
            </a:extLst>
          </p:cNvPr>
          <p:cNvSpPr/>
          <p:nvPr/>
        </p:nvSpPr>
        <p:spPr>
          <a:xfrm>
            <a:off x="793790" y="1180473"/>
            <a:ext cx="9732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After Tuning</a:t>
            </a:r>
            <a:endParaRPr lang="en-US" sz="44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46FB86C-81CF-63A9-5B3A-CAFD84668234}"/>
              </a:ext>
            </a:extLst>
          </p:cNvPr>
          <p:cNvSpPr/>
          <p:nvPr/>
        </p:nvSpPr>
        <p:spPr>
          <a:xfrm>
            <a:off x="7599521" y="38810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DD257-2FBE-4A4B-723E-D7DD8B91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98"/>
          <a:stretch>
            <a:fillRect/>
          </a:stretch>
        </p:blipFill>
        <p:spPr>
          <a:xfrm>
            <a:off x="2805163" y="2553195"/>
            <a:ext cx="9020073" cy="51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25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364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Instrument Sans Semi Bold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9</cp:revision>
  <dcterms:created xsi:type="dcterms:W3CDTF">2025-06-11T23:17:51Z</dcterms:created>
  <dcterms:modified xsi:type="dcterms:W3CDTF">2025-06-12T07:48:44Z</dcterms:modified>
</cp:coreProperties>
</file>